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AB64A206-16E2-499E-A37D-BFFFEB09BAA1}"/>
    <pc:docChg chg="custSel addSld delSld modSld sldOrd">
      <pc:chgData name="voronzovakristya0504@gmail.com" userId="0dbb59a14acf5c86" providerId="LiveId" clId="{AB64A206-16E2-499E-A37D-BFFFEB09BAA1}" dt="2024-03-06T16:07:29.976" v="1101" actId="478"/>
      <pc:docMkLst>
        <pc:docMk/>
      </pc:docMkLst>
      <pc:sldChg chg="addSp delSp modSp new mod">
        <pc:chgData name="voronzovakristya0504@gmail.com" userId="0dbb59a14acf5c86" providerId="LiveId" clId="{AB64A206-16E2-499E-A37D-BFFFEB09BAA1}" dt="2024-03-06T15:34:46.003" v="116" actId="1076"/>
        <pc:sldMkLst>
          <pc:docMk/>
          <pc:sldMk cId="596203168" sldId="256"/>
        </pc:sldMkLst>
        <pc:spChg chg="add del mod">
          <ac:chgData name="voronzovakristya0504@gmail.com" userId="0dbb59a14acf5c86" providerId="LiveId" clId="{AB64A206-16E2-499E-A37D-BFFFEB09BAA1}" dt="2024-03-06T15:33:37.985" v="14"/>
          <ac:spMkLst>
            <pc:docMk/>
            <pc:sldMk cId="596203168" sldId="256"/>
            <ac:spMk id="4" creationId="{E91FF8C0-0A99-4327-9A50-108A09ECFF6C}"/>
          </ac:spMkLst>
        </pc:spChg>
        <pc:spChg chg="add mod">
          <ac:chgData name="voronzovakristya0504@gmail.com" userId="0dbb59a14acf5c86" providerId="LiveId" clId="{AB64A206-16E2-499E-A37D-BFFFEB09BAA1}" dt="2024-03-06T15:34:46.003" v="116" actId="1076"/>
          <ac:spMkLst>
            <pc:docMk/>
            <pc:sldMk cId="596203168" sldId="256"/>
            <ac:spMk id="6" creationId="{D33673D6-58BC-494D-9D5C-408C9B8A00B7}"/>
          </ac:spMkLst>
        </pc:spChg>
        <pc:graphicFrameChg chg="add del mod">
          <ac:chgData name="voronzovakristya0504@gmail.com" userId="0dbb59a14acf5c86" providerId="LiveId" clId="{AB64A206-16E2-499E-A37D-BFFFEB09BAA1}" dt="2024-03-06T15:33:37.983" v="12" actId="478"/>
          <ac:graphicFrameMkLst>
            <pc:docMk/>
            <pc:sldMk cId="596203168" sldId="256"/>
            <ac:graphicFrameMk id="5" creationId="{6C2852B0-B5E5-46B0-B4B7-CF6C5FD9A481}"/>
          </ac:graphicFrameMkLst>
        </pc:graphicFrameChg>
        <pc:picChg chg="add mod">
          <ac:chgData name="voronzovakristya0504@gmail.com" userId="0dbb59a14acf5c86" providerId="LiveId" clId="{AB64A206-16E2-499E-A37D-BFFFEB09BAA1}" dt="2024-03-06T15:29:54.134" v="3" actId="14100"/>
          <ac:picMkLst>
            <pc:docMk/>
            <pc:sldMk cId="596203168" sldId="256"/>
            <ac:picMk id="1026" creationId="{592E6565-B1A9-4FD8-BEFC-5E5658C582C0}"/>
          </ac:picMkLst>
        </pc:picChg>
      </pc:sldChg>
      <pc:sldChg chg="addSp delSp modSp add mod">
        <pc:chgData name="voronzovakristya0504@gmail.com" userId="0dbb59a14acf5c86" providerId="LiveId" clId="{AB64A206-16E2-499E-A37D-BFFFEB09BAA1}" dt="2024-03-06T15:46:25.661" v="659" actId="255"/>
        <pc:sldMkLst>
          <pc:docMk/>
          <pc:sldMk cId="71318765" sldId="257"/>
        </pc:sldMkLst>
        <pc:spChg chg="add del mod">
          <ac:chgData name="voronzovakristya0504@gmail.com" userId="0dbb59a14acf5c86" providerId="LiveId" clId="{AB64A206-16E2-499E-A37D-BFFFEB09BAA1}" dt="2024-03-06T15:38:44.887" v="430" actId="478"/>
          <ac:spMkLst>
            <pc:docMk/>
            <pc:sldMk cId="71318765" sldId="257"/>
            <ac:spMk id="6" creationId="{B3D07E5D-7E0B-4909-BAF0-F9DFB1C4C440}"/>
          </ac:spMkLst>
        </pc:spChg>
        <pc:spChg chg="add mod">
          <ac:chgData name="voronzovakristya0504@gmail.com" userId="0dbb59a14acf5c86" providerId="LiveId" clId="{AB64A206-16E2-499E-A37D-BFFFEB09BAA1}" dt="2024-03-06T15:46:25.661" v="659" actId="255"/>
          <ac:spMkLst>
            <pc:docMk/>
            <pc:sldMk cId="71318765" sldId="257"/>
            <ac:spMk id="8" creationId="{304BDA3E-5A45-41EE-91AB-5FCEF9B9C36B}"/>
          </ac:spMkLst>
        </pc:spChg>
        <pc:graphicFrameChg chg="add del mod">
          <ac:chgData name="voronzovakristya0504@gmail.com" userId="0dbb59a14acf5c86" providerId="LiveId" clId="{AB64A206-16E2-499E-A37D-BFFFEB09BAA1}" dt="2024-03-06T15:38:48.786" v="432" actId="478"/>
          <ac:graphicFrameMkLst>
            <pc:docMk/>
            <pc:sldMk cId="71318765" sldId="257"/>
            <ac:graphicFrameMk id="4" creationId="{5B25BDD6-45F3-4B3A-92D7-6C289F90F40D}"/>
          </ac:graphicFrameMkLst>
        </pc:graphicFrameChg>
        <pc:graphicFrameChg chg="add del mod">
          <ac:chgData name="voronzovakristya0504@gmail.com" userId="0dbb59a14acf5c86" providerId="LiveId" clId="{AB64A206-16E2-499E-A37D-BFFFEB09BAA1}" dt="2024-03-06T15:38:46.852" v="431" actId="478"/>
          <ac:graphicFrameMkLst>
            <pc:docMk/>
            <pc:sldMk cId="71318765" sldId="257"/>
            <ac:graphicFrameMk id="5" creationId="{18CE9ABD-5FD3-46A0-A42F-F0D888FB4E7C}"/>
          </ac:graphicFrameMkLst>
        </pc:graphicFrameChg>
      </pc:sldChg>
      <pc:sldChg chg="addSp delSp modSp add mod ord">
        <pc:chgData name="voronzovakristya0504@gmail.com" userId="0dbb59a14acf5c86" providerId="LiveId" clId="{AB64A206-16E2-499E-A37D-BFFFEB09BAA1}" dt="2024-03-06T15:46:50.855" v="662" actId="1076"/>
        <pc:sldMkLst>
          <pc:docMk/>
          <pc:sldMk cId="3429120753" sldId="258"/>
        </pc:sldMkLst>
        <pc:spChg chg="add mod">
          <ac:chgData name="voronzovakristya0504@gmail.com" userId="0dbb59a14acf5c86" providerId="LiveId" clId="{AB64A206-16E2-499E-A37D-BFFFEB09BAA1}" dt="2024-03-06T15:46:50.855" v="662" actId="1076"/>
          <ac:spMkLst>
            <pc:docMk/>
            <pc:sldMk cId="3429120753" sldId="258"/>
            <ac:spMk id="4" creationId="{D73046BF-FFE4-4357-AB46-DFD4EEC06FDD}"/>
          </ac:spMkLst>
        </pc:spChg>
        <pc:spChg chg="add del mod">
          <ac:chgData name="voronzovakristya0504@gmail.com" userId="0dbb59a14acf5c86" providerId="LiveId" clId="{AB64A206-16E2-499E-A37D-BFFFEB09BAA1}" dt="2024-03-06T15:35:19.577" v="123" actId="478"/>
          <ac:spMkLst>
            <pc:docMk/>
            <pc:sldMk cId="3429120753" sldId="258"/>
            <ac:spMk id="7" creationId="{CA3A2835-1F91-46F6-BABA-F78E32CE257A}"/>
          </ac:spMkLst>
        </pc:spChg>
        <pc:graphicFrameChg chg="add del mod">
          <ac:chgData name="voronzovakristya0504@gmail.com" userId="0dbb59a14acf5c86" providerId="LiveId" clId="{AB64A206-16E2-499E-A37D-BFFFEB09BAA1}" dt="2024-03-06T15:35:21.310" v="124" actId="478"/>
          <ac:graphicFrameMkLst>
            <pc:docMk/>
            <pc:sldMk cId="3429120753" sldId="258"/>
            <ac:graphicFrameMk id="5" creationId="{67B53819-0B25-46B4-9F49-162E4AC91CF3}"/>
          </ac:graphicFrameMkLst>
        </pc:graphicFrameChg>
        <pc:graphicFrameChg chg="add del mod">
          <ac:chgData name="voronzovakristya0504@gmail.com" userId="0dbb59a14acf5c86" providerId="LiveId" clId="{AB64A206-16E2-499E-A37D-BFFFEB09BAA1}" dt="2024-03-06T15:35:19.577" v="123" actId="478"/>
          <ac:graphicFrameMkLst>
            <pc:docMk/>
            <pc:sldMk cId="3429120753" sldId="258"/>
            <ac:graphicFrameMk id="6" creationId="{12281E60-00F6-47F3-A28F-C6662B337070}"/>
          </ac:graphicFrameMkLst>
        </pc:graphicFrameChg>
      </pc:sldChg>
      <pc:sldChg chg="addSp modSp add mod">
        <pc:chgData name="voronzovakristya0504@gmail.com" userId="0dbb59a14acf5c86" providerId="LiveId" clId="{AB64A206-16E2-499E-A37D-BFFFEB09BAA1}" dt="2024-03-06T15:46:43.907" v="660" actId="255"/>
        <pc:sldMkLst>
          <pc:docMk/>
          <pc:sldMk cId="166910731" sldId="259"/>
        </pc:sldMkLst>
        <pc:spChg chg="add mod">
          <ac:chgData name="voronzovakristya0504@gmail.com" userId="0dbb59a14acf5c86" providerId="LiveId" clId="{AB64A206-16E2-499E-A37D-BFFFEB09BAA1}" dt="2024-03-06T15:46:43.907" v="660" actId="255"/>
          <ac:spMkLst>
            <pc:docMk/>
            <pc:sldMk cId="166910731" sldId="259"/>
            <ac:spMk id="5" creationId="{7921BF68-46F3-48D7-A6BE-851A4D52E448}"/>
          </ac:spMkLst>
        </pc:spChg>
      </pc:sldChg>
      <pc:sldChg chg="addSp modSp add mod">
        <pc:chgData name="voronzovakristya0504@gmail.com" userId="0dbb59a14acf5c86" providerId="LiveId" clId="{AB64A206-16E2-499E-A37D-BFFFEB09BAA1}" dt="2024-03-06T15:51:56.796" v="692" actId="255"/>
        <pc:sldMkLst>
          <pc:docMk/>
          <pc:sldMk cId="1791503139" sldId="260"/>
        </pc:sldMkLst>
        <pc:spChg chg="add mod">
          <ac:chgData name="voronzovakristya0504@gmail.com" userId="0dbb59a14acf5c86" providerId="LiveId" clId="{AB64A206-16E2-499E-A37D-BFFFEB09BAA1}" dt="2024-03-06T15:51:56.796" v="692" actId="255"/>
          <ac:spMkLst>
            <pc:docMk/>
            <pc:sldMk cId="1791503139" sldId="260"/>
            <ac:spMk id="4" creationId="{97BF7369-10DC-4081-8B8C-C139C979C2F1}"/>
          </ac:spMkLst>
        </pc:spChg>
        <pc:picChg chg="add mod">
          <ac:chgData name="voronzovakristya0504@gmail.com" userId="0dbb59a14acf5c86" providerId="LiveId" clId="{AB64A206-16E2-499E-A37D-BFFFEB09BAA1}" dt="2024-03-06T15:51:29.626" v="665" actId="1076"/>
          <ac:picMkLst>
            <pc:docMk/>
            <pc:sldMk cId="1791503139" sldId="260"/>
            <ac:picMk id="4098" creationId="{C60E41AA-1F9A-4D30-AE4B-A2AC285AE0B4}"/>
          </ac:picMkLst>
        </pc:picChg>
      </pc:sldChg>
      <pc:sldChg chg="addSp modSp add mod">
        <pc:chgData name="voronzovakristya0504@gmail.com" userId="0dbb59a14acf5c86" providerId="LiveId" clId="{AB64A206-16E2-499E-A37D-BFFFEB09BAA1}" dt="2024-03-06T15:56:42.815" v="697" actId="14100"/>
        <pc:sldMkLst>
          <pc:docMk/>
          <pc:sldMk cId="960720839" sldId="261"/>
        </pc:sldMkLst>
        <pc:picChg chg="add mod">
          <ac:chgData name="voronzovakristya0504@gmail.com" userId="0dbb59a14acf5c86" providerId="LiveId" clId="{AB64A206-16E2-499E-A37D-BFFFEB09BAA1}" dt="2024-03-06T15:56:42.815" v="697" actId="14100"/>
          <ac:picMkLst>
            <pc:docMk/>
            <pc:sldMk cId="960720839" sldId="261"/>
            <ac:picMk id="5" creationId="{AE32FA84-4E38-4B0D-B32A-6AC39BC7E8B3}"/>
          </ac:picMkLst>
        </pc:picChg>
      </pc:sldChg>
      <pc:sldChg chg="addSp modSp add mod">
        <pc:chgData name="voronzovakristya0504@gmail.com" userId="0dbb59a14acf5c86" providerId="LiveId" clId="{AB64A206-16E2-499E-A37D-BFFFEB09BAA1}" dt="2024-03-06T15:57:26.348" v="718" actId="1076"/>
        <pc:sldMkLst>
          <pc:docMk/>
          <pc:sldMk cId="1951803496" sldId="262"/>
        </pc:sldMkLst>
        <pc:spChg chg="add mod">
          <ac:chgData name="voronzovakristya0504@gmail.com" userId="0dbb59a14acf5c86" providerId="LiveId" clId="{AB64A206-16E2-499E-A37D-BFFFEB09BAA1}" dt="2024-03-06T15:57:26.348" v="718" actId="1076"/>
          <ac:spMkLst>
            <pc:docMk/>
            <pc:sldMk cId="1951803496" sldId="262"/>
            <ac:spMk id="4" creationId="{27B89F0A-C616-4525-9B68-14D45E9DC86B}"/>
          </ac:spMkLst>
        </pc:spChg>
      </pc:sldChg>
      <pc:sldChg chg="addSp delSp modSp add mod delAnim modAnim">
        <pc:chgData name="voronzovakristya0504@gmail.com" userId="0dbb59a14acf5c86" providerId="LiveId" clId="{AB64A206-16E2-499E-A37D-BFFFEB09BAA1}" dt="2024-03-06T16:07:29.976" v="1101" actId="478"/>
        <pc:sldMkLst>
          <pc:docMk/>
          <pc:sldMk cId="877090591" sldId="263"/>
        </pc:sldMkLst>
        <pc:spChg chg="mod">
          <ac:chgData name="voronzovakristya0504@gmail.com" userId="0dbb59a14acf5c86" providerId="LiveId" clId="{AB64A206-16E2-499E-A37D-BFFFEB09BAA1}" dt="2024-03-06T16:00:08.895" v="804" actId="1076"/>
          <ac:spMkLst>
            <pc:docMk/>
            <pc:sldMk cId="877090591" sldId="263"/>
            <ac:spMk id="4" creationId="{27B89F0A-C616-4525-9B68-14D45E9DC86B}"/>
          </ac:spMkLst>
        </pc:spChg>
        <pc:spChg chg="add del mod">
          <ac:chgData name="voronzovakristya0504@gmail.com" userId="0dbb59a14acf5c86" providerId="LiveId" clId="{AB64A206-16E2-499E-A37D-BFFFEB09BAA1}" dt="2024-03-06T16:07:28.076" v="1100" actId="478"/>
          <ac:spMkLst>
            <pc:docMk/>
            <pc:sldMk cId="877090591" sldId="263"/>
            <ac:spMk id="5" creationId="{572E16D7-B045-45A2-B162-86E059F21DC1}"/>
          </ac:spMkLst>
        </pc:spChg>
        <pc:spChg chg="add mod">
          <ac:chgData name="voronzovakristya0504@gmail.com" userId="0dbb59a14acf5c86" providerId="LiveId" clId="{AB64A206-16E2-499E-A37D-BFFFEB09BAA1}" dt="2024-03-06T16:00:04.255" v="803" actId="255"/>
          <ac:spMkLst>
            <pc:docMk/>
            <pc:sldMk cId="877090591" sldId="263"/>
            <ac:spMk id="6" creationId="{9F954A0B-7A16-4932-881A-263462C1DFC5}"/>
          </ac:spMkLst>
        </pc:spChg>
        <pc:spChg chg="add mod">
          <ac:chgData name="voronzovakristya0504@gmail.com" userId="0dbb59a14acf5c86" providerId="LiveId" clId="{AB64A206-16E2-499E-A37D-BFFFEB09BAA1}" dt="2024-03-06T16:01:22.091" v="861" actId="1076"/>
          <ac:spMkLst>
            <pc:docMk/>
            <pc:sldMk cId="877090591" sldId="263"/>
            <ac:spMk id="7" creationId="{54EDDB64-FE96-407B-98E8-5AB7687F67B9}"/>
          </ac:spMkLst>
        </pc:spChg>
        <pc:spChg chg="add del mod">
          <ac:chgData name="voronzovakristya0504@gmail.com" userId="0dbb59a14acf5c86" providerId="LiveId" clId="{AB64A206-16E2-499E-A37D-BFFFEB09BAA1}" dt="2024-03-06T16:07:25.741" v="1099" actId="478"/>
          <ac:spMkLst>
            <pc:docMk/>
            <pc:sldMk cId="877090591" sldId="263"/>
            <ac:spMk id="8" creationId="{B23DD2AF-D039-4237-93E4-317282CCF32B}"/>
          </ac:spMkLst>
        </pc:spChg>
        <pc:spChg chg="add del mod">
          <ac:chgData name="voronzovakristya0504@gmail.com" userId="0dbb59a14acf5c86" providerId="LiveId" clId="{AB64A206-16E2-499E-A37D-BFFFEB09BAA1}" dt="2024-03-06T16:07:29.976" v="1101" actId="478"/>
          <ac:spMkLst>
            <pc:docMk/>
            <pc:sldMk cId="877090591" sldId="263"/>
            <ac:spMk id="9" creationId="{C657C390-AD5C-44D7-987F-100EFDF26378}"/>
          </ac:spMkLst>
        </pc:spChg>
      </pc:sldChg>
      <pc:sldChg chg="new del">
        <pc:chgData name="voronzovakristya0504@gmail.com" userId="0dbb59a14acf5c86" providerId="LiveId" clId="{AB64A206-16E2-499E-A37D-BFFFEB09BAA1}" dt="2024-03-06T15:35:02.676" v="118" actId="47"/>
        <pc:sldMkLst>
          <pc:docMk/>
          <pc:sldMk cId="3134686385" sldId="263"/>
        </pc:sldMkLst>
      </pc:sldChg>
      <pc:sldChg chg="addSp delSp modSp add mod modAnim">
        <pc:chgData name="voronzovakristya0504@gmail.com" userId="0dbb59a14acf5c86" providerId="LiveId" clId="{AB64A206-16E2-499E-A37D-BFFFEB09BAA1}" dt="2024-03-06T16:07:19.453" v="1098" actId="1076"/>
        <pc:sldMkLst>
          <pc:docMk/>
          <pc:sldMk cId="3170456590" sldId="264"/>
        </pc:sldMkLst>
        <pc:spChg chg="del">
          <ac:chgData name="voronzovakristya0504@gmail.com" userId="0dbb59a14acf5c86" providerId="LiveId" clId="{AB64A206-16E2-499E-A37D-BFFFEB09BAA1}" dt="2024-03-06T16:06:52.497" v="1093" actId="478"/>
          <ac:spMkLst>
            <pc:docMk/>
            <pc:sldMk cId="3170456590" sldId="264"/>
            <ac:spMk id="4" creationId="{27B89F0A-C616-4525-9B68-14D45E9DC86B}"/>
          </ac:spMkLst>
        </pc:spChg>
        <pc:spChg chg="add mod">
          <ac:chgData name="voronzovakristya0504@gmail.com" userId="0dbb59a14acf5c86" providerId="LiveId" clId="{AB64A206-16E2-499E-A37D-BFFFEB09BAA1}" dt="2024-03-06T16:06:50.199" v="1092" actId="1076"/>
          <ac:spMkLst>
            <pc:docMk/>
            <pc:sldMk cId="3170456590" sldId="264"/>
            <ac:spMk id="6" creationId="{EE9714A1-6BDA-4042-916A-F137040AE1E9}"/>
          </ac:spMkLst>
        </pc:spChg>
        <pc:spChg chg="add mod">
          <ac:chgData name="voronzovakristya0504@gmail.com" userId="0dbb59a14acf5c86" providerId="LiveId" clId="{AB64A206-16E2-499E-A37D-BFFFEB09BAA1}" dt="2024-03-06T16:07:07.777" v="1096" actId="1076"/>
          <ac:spMkLst>
            <pc:docMk/>
            <pc:sldMk cId="3170456590" sldId="264"/>
            <ac:spMk id="7" creationId="{1971005F-CFF0-4258-9BEA-735C8A9F4ABC}"/>
          </ac:spMkLst>
        </pc:spChg>
        <pc:spChg chg="add mod">
          <ac:chgData name="voronzovakristya0504@gmail.com" userId="0dbb59a14acf5c86" providerId="LiveId" clId="{AB64A206-16E2-499E-A37D-BFFFEB09BAA1}" dt="2024-03-06T16:07:19.453" v="1098" actId="1076"/>
          <ac:spMkLst>
            <pc:docMk/>
            <pc:sldMk cId="3170456590" sldId="264"/>
            <ac:spMk id="8" creationId="{368E73DA-CC67-43CD-8134-4BE3D23B7438}"/>
          </ac:spMkLst>
        </pc:spChg>
      </pc:sldChg>
      <pc:sldMasterChg chg="addSldLayout">
        <pc:chgData name="voronzovakristya0504@gmail.com" userId="0dbb59a14acf5c86" providerId="LiveId" clId="{AB64A206-16E2-499E-A37D-BFFFEB09BAA1}" dt="2024-03-06T15:18:29.648" v="0" actId="680"/>
        <pc:sldMasterMkLst>
          <pc:docMk/>
          <pc:sldMasterMk cId="444262167" sldId="2147483648"/>
        </pc:sldMasterMkLst>
        <pc:sldLayoutChg chg="add">
          <pc:chgData name="voronzovakristya0504@gmail.com" userId="0dbb59a14acf5c86" providerId="LiveId" clId="{AB64A206-16E2-499E-A37D-BFFFEB09BAA1}" dt="2024-03-06T15:18:29.648" v="0" actId="680"/>
          <pc:sldLayoutMkLst>
            <pc:docMk/>
            <pc:sldMasterMk cId="444262167" sldId="2147483648"/>
            <pc:sldLayoutMk cId="1580595894" sldId="2147483649"/>
          </pc:sldLayoutMkLst>
        </pc:sldLayoutChg>
      </pc:sldMasterChg>
    </pc:docChg>
  </pc:docChgLst>
  <pc:docChgLst>
    <pc:chgData name="voronzovakristya0504@gmail.com" userId="0dbb59a14acf5c86" providerId="LiveId" clId="{7D6FCAA9-EB2D-469C-AFF0-83E8866E138C}"/>
    <pc:docChg chg="addSld modSld sldOrd">
      <pc:chgData name="voronzovakristya0504@gmail.com" userId="0dbb59a14acf5c86" providerId="LiveId" clId="{7D6FCAA9-EB2D-469C-AFF0-83E8866E138C}" dt="2024-03-13T13:15:18.489" v="3"/>
      <pc:docMkLst>
        <pc:docMk/>
      </pc:docMkLst>
      <pc:sldChg chg="addSp new ord">
        <pc:chgData name="voronzovakristya0504@gmail.com" userId="0dbb59a14acf5c86" providerId="LiveId" clId="{7D6FCAA9-EB2D-469C-AFF0-83E8866E138C}" dt="2024-03-13T13:15:18.489" v="3"/>
        <pc:sldMkLst>
          <pc:docMk/>
          <pc:sldMk cId="1156834515" sldId="265"/>
        </pc:sldMkLst>
        <pc:picChg chg="add">
          <ac:chgData name="voronzovakristya0504@gmail.com" userId="0dbb59a14acf5c86" providerId="LiveId" clId="{7D6FCAA9-EB2D-469C-AFF0-83E8866E138C}" dt="2024-03-13T13:15:18.489" v="3"/>
          <ac:picMkLst>
            <pc:docMk/>
            <pc:sldMk cId="1156834515" sldId="265"/>
            <ac:picMk id="1026" creationId="{4AE01D2F-4243-442F-9E8F-D705868B78B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5A1E98-49F9-4DE0-AD17-D09119538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E4945E-11AC-48A4-95CA-4E31CD7A2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80595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426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8B9E5C-BBEE-494B-984B-D0E0F13BD7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5E32ED-B075-4B80-A054-5B8D730615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E01D2F-4243-442F-9E8F-D705868B7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834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ECE0D-A6EE-4AAF-9772-1AE8FDE65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376B04-1A41-4ED4-9FC8-4A98B4970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2E6565-B1A9-4FD8-BEFC-5E5658C58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3673D6-58BC-494D-9D5C-408C9B8A00B7}"/>
              </a:ext>
            </a:extLst>
          </p:cNvPr>
          <p:cNvSpPr txBox="1"/>
          <p:nvPr/>
        </p:nvSpPr>
        <p:spPr>
          <a:xfrm>
            <a:off x="1638300" y="1363136"/>
            <a:ext cx="97980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Учись читать! Учись читать! Важнее нет науки! Тот, кто умеет сам читать, совсем не знает скуки.</a:t>
            </a:r>
          </a:p>
        </p:txBody>
      </p:sp>
    </p:spTree>
    <p:extLst>
      <p:ext uri="{BB962C8B-B14F-4D97-AF65-F5344CB8AC3E}">
        <p14:creationId xmlns:p14="http://schemas.microsoft.com/office/powerpoint/2010/main" val="596203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ECE0D-A6EE-4AAF-9772-1AE8FDE65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376B04-1A41-4ED4-9FC8-4A98B4970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2E6565-B1A9-4FD8-BEFC-5E5658C58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3046BF-FFE4-4357-AB46-DFD4EEC06FDD}"/>
              </a:ext>
            </a:extLst>
          </p:cNvPr>
          <p:cNvSpPr txBox="1"/>
          <p:nvPr/>
        </p:nvSpPr>
        <p:spPr>
          <a:xfrm>
            <a:off x="1435100" y="1670912"/>
            <a:ext cx="977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В юности работала в магазине, чтобы помочь своей семье. Для этого она прибавила себе лишний год возраста, чтобы её взяли на работу. Никто не знает точный год рождения. </a:t>
            </a:r>
          </a:p>
        </p:txBody>
      </p:sp>
    </p:spTree>
    <p:extLst>
      <p:ext uri="{BB962C8B-B14F-4D97-AF65-F5344CB8AC3E}">
        <p14:creationId xmlns:p14="http://schemas.microsoft.com/office/powerpoint/2010/main" val="3429120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ECE0D-A6EE-4AAF-9772-1AE8FDE65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376B04-1A41-4ED4-9FC8-4A98B4970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2E6565-B1A9-4FD8-BEFC-5E5658C58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4BDA3E-5A45-41EE-91AB-5FCEF9B9C36B}"/>
              </a:ext>
            </a:extLst>
          </p:cNvPr>
          <p:cNvSpPr txBox="1"/>
          <p:nvPr/>
        </p:nvSpPr>
        <p:spPr>
          <a:xfrm>
            <a:off x="1384300" y="2316163"/>
            <a:ext cx="977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Во время Великой Отечественной Войны получила государственную премию и отдала все деньги на строительство танка. </a:t>
            </a:r>
          </a:p>
        </p:txBody>
      </p:sp>
    </p:spTree>
    <p:extLst>
      <p:ext uri="{BB962C8B-B14F-4D97-AF65-F5344CB8AC3E}">
        <p14:creationId xmlns:p14="http://schemas.microsoft.com/office/powerpoint/2010/main" val="71318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ECE0D-A6EE-4AAF-9772-1AE8FDE65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376B04-1A41-4ED4-9FC8-4A98B4970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2E6565-B1A9-4FD8-BEFC-5E5658C58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21BF68-46F3-48D7-A6BE-851A4D52E448}"/>
              </a:ext>
            </a:extLst>
          </p:cNvPr>
          <p:cNvSpPr txBox="1"/>
          <p:nvPr/>
        </p:nvSpPr>
        <p:spPr>
          <a:xfrm>
            <a:off x="1384300" y="2316163"/>
            <a:ext cx="977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Написала стихотворение «Мячик», более известное под названием «Наша Таня громко плачет»</a:t>
            </a:r>
          </a:p>
        </p:txBody>
      </p:sp>
    </p:spTree>
    <p:extLst>
      <p:ext uri="{BB962C8B-B14F-4D97-AF65-F5344CB8AC3E}">
        <p14:creationId xmlns:p14="http://schemas.microsoft.com/office/powerpoint/2010/main" val="166910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ECE0D-A6EE-4AAF-9772-1AE8FDE65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376B04-1A41-4ED4-9FC8-4A98B4970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2E6565-B1A9-4FD8-BEFC-5E5658C58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C60E41AA-1F9A-4D30-AE4B-A2AC285AE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5181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BF7369-10DC-4081-8B8C-C139C979C2F1}"/>
              </a:ext>
            </a:extLst>
          </p:cNvPr>
          <p:cNvSpPr txBox="1"/>
          <p:nvPr/>
        </p:nvSpPr>
        <p:spPr>
          <a:xfrm>
            <a:off x="6261100" y="1320800"/>
            <a:ext cx="4699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Агния Львовна Барто</a:t>
            </a:r>
          </a:p>
        </p:txBody>
      </p:sp>
    </p:spTree>
    <p:extLst>
      <p:ext uri="{BB962C8B-B14F-4D97-AF65-F5344CB8AC3E}">
        <p14:creationId xmlns:p14="http://schemas.microsoft.com/office/powerpoint/2010/main" val="1791503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ECE0D-A6EE-4AAF-9772-1AE8FDE65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376B04-1A41-4ED4-9FC8-4A98B4970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2E6565-B1A9-4FD8-BEFC-5E5658C58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32FA84-4E38-4B0D-B32A-6AC39BC7E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0" y="1174387"/>
            <a:ext cx="7035800" cy="400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20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ECE0D-A6EE-4AAF-9772-1AE8FDE65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376B04-1A41-4ED4-9FC8-4A98B4970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2E6565-B1A9-4FD8-BEFC-5E5658C58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B89F0A-C616-4525-9B68-14D45E9DC86B}"/>
              </a:ext>
            </a:extLst>
          </p:cNvPr>
          <p:cNvSpPr txBox="1"/>
          <p:nvPr/>
        </p:nvSpPr>
        <p:spPr>
          <a:xfrm>
            <a:off x="4546600" y="2186524"/>
            <a:ext cx="688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ертает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</a:p>
        </p:txBody>
      </p:sp>
    </p:spTree>
    <p:extLst>
      <p:ext uri="{BB962C8B-B14F-4D97-AF65-F5344CB8AC3E}">
        <p14:creationId xmlns:p14="http://schemas.microsoft.com/office/powerpoint/2010/main" val="1951803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ECE0D-A6EE-4AAF-9772-1AE8FDE65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376B04-1A41-4ED4-9FC8-4A98B4970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2E6565-B1A9-4FD8-BEFC-5E5658C58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B89F0A-C616-4525-9B68-14D45E9DC86B}"/>
              </a:ext>
            </a:extLst>
          </p:cNvPr>
          <p:cNvSpPr txBox="1"/>
          <p:nvPr/>
        </p:nvSpPr>
        <p:spPr>
          <a:xfrm>
            <a:off x="1623527" y="2208093"/>
            <a:ext cx="10086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«…..» и «…….» автор.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954A0B-7A16-4932-881A-263462C1DFC5}"/>
              </a:ext>
            </a:extLst>
          </p:cNvPr>
          <p:cNvSpPr txBox="1"/>
          <p:nvPr/>
        </p:nvSpPr>
        <p:spPr>
          <a:xfrm>
            <a:off x="1524000" y="875704"/>
            <a:ext cx="100863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4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Тема урока: </a:t>
            </a:r>
            <a:endParaRPr lang="ru-RU" sz="4400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EDDB64-FE96-407B-98E8-5AB7687F67B9}"/>
              </a:ext>
            </a:extLst>
          </p:cNvPr>
          <p:cNvSpPr txBox="1"/>
          <p:nvPr/>
        </p:nvSpPr>
        <p:spPr>
          <a:xfrm>
            <a:off x="1623527" y="2269649"/>
            <a:ext cx="100863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4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«Разлука» и «В театре» А. Л. Барто </a:t>
            </a:r>
            <a:endParaRPr lang="ru-RU" sz="4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7709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ECE0D-A6EE-4AAF-9772-1AE8FDE65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376B04-1A41-4ED4-9FC8-4A98B4970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2E6565-B1A9-4FD8-BEFC-5E5658C58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9714A1-6BDA-4042-916A-F137040AE1E9}"/>
              </a:ext>
            </a:extLst>
          </p:cNvPr>
          <p:cNvSpPr txBox="1"/>
          <p:nvPr/>
        </p:nvSpPr>
        <p:spPr>
          <a:xfrm>
            <a:off x="1418253" y="986325"/>
            <a:ext cx="34691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71005F-CFF0-4258-9BEA-735C8A9F4ABC}"/>
              </a:ext>
            </a:extLst>
          </p:cNvPr>
          <p:cNvSpPr txBox="1"/>
          <p:nvPr/>
        </p:nvSpPr>
        <p:spPr>
          <a:xfrm>
            <a:off x="1371600" y="2155488"/>
            <a:ext cx="929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 с произведениями …………. и ……..….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8E73DA-CC67-43CD-8134-4BE3D23B7438}"/>
              </a:ext>
            </a:extLst>
          </p:cNvPr>
          <p:cNvSpPr txBox="1"/>
          <p:nvPr/>
        </p:nvSpPr>
        <p:spPr>
          <a:xfrm>
            <a:off x="1371600" y="215548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 с произведениями «Разлука» и «В театре»</a:t>
            </a:r>
          </a:p>
        </p:txBody>
      </p:sp>
    </p:spTree>
    <p:extLst>
      <p:ext uri="{BB962C8B-B14F-4D97-AF65-F5344CB8AC3E}">
        <p14:creationId xmlns:p14="http://schemas.microsoft.com/office/powerpoint/2010/main" val="317045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138</Words>
  <Application>Microsoft Office PowerPoint</Application>
  <PresentationFormat>Широкоэкранный</PresentationFormat>
  <Paragraphs>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voronzovakristya0504@gmail.com</cp:lastModifiedBy>
  <cp:revision>6</cp:revision>
  <dcterms:created xsi:type="dcterms:W3CDTF">2024-03-06T15:17:23Z</dcterms:created>
  <dcterms:modified xsi:type="dcterms:W3CDTF">2024-03-13T13:44:16Z</dcterms:modified>
</cp:coreProperties>
</file>